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99"/>
    <a:srgbClr val="FF0066"/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BDC5B-2217-4F30-89A8-68BBC01123AE}" type="datetimeFigureOut">
              <a:rPr lang="es-ES" smtClean="0"/>
              <a:pPr/>
              <a:t>17/10/2010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B874-DAC3-49CF-98A5-76E836B4E9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398342"/>
            <a:ext cx="77048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 proyección</a:t>
            </a:r>
            <a:endParaRPr lang="es-ES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83768" y="3356992"/>
            <a:ext cx="42721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MX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María de los Ángeles </a:t>
            </a:r>
          </a:p>
          <a:p>
            <a:pPr algn="ctr"/>
            <a:r>
              <a:rPr lang="es-MX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Rodríguez Rosales.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latin typeface="Juice ITC" pitchFamily="82" charset="0"/>
              </a:rPr>
              <a:t>¿Quién seré?</a:t>
            </a:r>
            <a:endParaRPr lang="es-ES" b="1" dirty="0">
              <a:solidFill>
                <a:srgbClr val="7030A0"/>
              </a:solidFill>
              <a:latin typeface="Juice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9361744">
            <a:off x="125605" y="1794129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Sueños:</a:t>
            </a:r>
          </a:p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Convertirme en doctora con especialidad en Cardiología y después de establecerme tal vez formar una familia.</a:t>
            </a:r>
            <a:endParaRPr lang="es-E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21009706">
            <a:off x="5730258" y="1888662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Como superar impedimentos:</a:t>
            </a:r>
          </a:p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Esforzándome por conseguir una beca, luchar por lo que quiero, ahorrar.</a:t>
            </a:r>
            <a:endParaRPr lang="es-E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651123">
            <a:off x="3508605" y="4000928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Acciones a seguir:</a:t>
            </a:r>
          </a:p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Enfocarme.</a:t>
            </a:r>
          </a:p>
          <a:p>
            <a:r>
              <a:rPr lang="es-MX" sz="2400" dirty="0" smtClean="0">
                <a:solidFill>
                  <a:srgbClr val="7030A0"/>
                </a:solidFill>
                <a:latin typeface="Comic Sans MS" pitchFamily="66" charset="0"/>
              </a:rPr>
              <a:t>Seguir con mi interés en lo que quiero y esforzarme.</a:t>
            </a:r>
            <a:endParaRPr lang="es-ES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8 Nube"/>
          <p:cNvSpPr/>
          <p:nvPr/>
        </p:nvSpPr>
        <p:spPr>
          <a:xfrm>
            <a:off x="0" y="1484784"/>
            <a:ext cx="4392488" cy="360040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66"/>
                </a:solidFill>
                <a:latin typeface="Juice ITC" pitchFamily="82" charset="0"/>
              </a:rPr>
              <a:t>Mi programa de vida</a:t>
            </a:r>
            <a:endParaRPr lang="es-ES" b="1" dirty="0">
              <a:solidFill>
                <a:srgbClr val="7030A0"/>
              </a:solidFill>
              <a:latin typeface="Juice ITC" pitchFamily="82" charset="0"/>
            </a:endParaRPr>
          </a:p>
        </p:txBody>
      </p:sp>
      <p:pic>
        <p:nvPicPr>
          <p:cNvPr id="7170" name="Picture 2" descr="http://1.bp.blogspot.com/_iW8rEBa9vpQ/R-DTHYcdVDI/AAAAAAAAAEE/iP1ortyqutA/s320/doct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2171700" cy="2705100"/>
          </a:xfrm>
          <a:prstGeom prst="rect">
            <a:avLst/>
          </a:prstGeom>
          <a:noFill/>
        </p:spPr>
      </p:pic>
      <p:pic>
        <p:nvPicPr>
          <p:cNvPr id="7172" name="Picture 4" descr="http://www.terra.com/addon/img/noticias/89f859doctores-400300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00500"/>
            <a:ext cx="3810000" cy="2857500"/>
          </a:xfrm>
          <a:prstGeom prst="rect">
            <a:avLst/>
          </a:prstGeom>
          <a:noFill/>
        </p:spPr>
      </p:pic>
      <p:pic>
        <p:nvPicPr>
          <p:cNvPr id="7174" name="Picture 6" descr="http://homepages.mty.itesm.mx/al223263/imgs/famili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96386">
            <a:off x="2926973" y="1618260"/>
            <a:ext cx="3381375" cy="3076575"/>
          </a:xfrm>
          <a:prstGeom prst="rect">
            <a:avLst/>
          </a:prstGeom>
          <a:noFill/>
        </p:spPr>
      </p:pic>
      <p:pic>
        <p:nvPicPr>
          <p:cNvPr id="7176" name="Picture 8" descr="http://www.joseacontreras.net/misviajes/canada/images/Canada%20fla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0125">
            <a:off x="6051933" y="1471737"/>
            <a:ext cx="3334412" cy="1667206"/>
          </a:xfrm>
          <a:prstGeom prst="rect">
            <a:avLst/>
          </a:prstGeom>
          <a:noFill/>
        </p:spPr>
      </p:pic>
      <p:pic>
        <p:nvPicPr>
          <p:cNvPr id="7178" name="Picture 10" descr="http://3.bp.blogspot.com/_tok5u5kB31s/S-wIJz-1lRI/AAAAAAAAAB0/1TYtTEEJmis/s1600/1024x768_la_torre_eiffe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71265">
            <a:off x="0" y="4077072"/>
            <a:ext cx="4095750" cy="3076575"/>
          </a:xfrm>
          <a:prstGeom prst="rect">
            <a:avLst/>
          </a:prstGeom>
          <a:noFill/>
        </p:spPr>
      </p:pic>
      <p:pic>
        <p:nvPicPr>
          <p:cNvPr id="7180" name="Picture 12" descr="http://t1.gstatic.com/images?q=tbn:uQdB3mYBrvgxIM:http://chusticieros.com/wp-content/uploads/2009/09/sonrisa.jpg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4509120"/>
            <a:ext cx="2171700" cy="2105026"/>
          </a:xfrm>
          <a:prstGeom prst="rect">
            <a:avLst/>
          </a:prstGeom>
          <a:noFill/>
        </p:spPr>
      </p:pic>
      <p:pic>
        <p:nvPicPr>
          <p:cNvPr id="7182" name="Picture 14" descr="http://www.seeklogo.com/images/B/BUAP-logo-30249BD9B8-seeklogo.com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3671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latin typeface="Juice ITC" pitchFamily="82" charset="0"/>
              </a:rPr>
              <a:t>Mis fortalezas y debilidades.</a:t>
            </a:r>
            <a:endParaRPr lang="es-ES" b="1" dirty="0">
              <a:solidFill>
                <a:srgbClr val="7030A0"/>
              </a:solidFill>
              <a:latin typeface="Juice ITC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19800506">
            <a:off x="263990" y="2220137"/>
            <a:ext cx="2268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2060"/>
                </a:solidFill>
                <a:latin typeface="Comic Sans MS" pitchFamily="66" charset="0"/>
              </a:rPr>
              <a:t>Trabajadora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3943641">
            <a:off x="603844" y="4016629"/>
            <a:ext cx="1747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2060"/>
                </a:solidFill>
                <a:latin typeface="Comic Sans MS" pitchFamily="66" charset="0"/>
              </a:rPr>
              <a:t>Me esfuerzo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3273503">
            <a:off x="2191112" y="492733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2060"/>
                </a:solidFill>
                <a:latin typeface="Comic Sans MS" pitchFamily="66" charset="0"/>
              </a:rPr>
              <a:t>Carácter fuerte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5088901">
            <a:off x="3586779" y="3675157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2060"/>
                </a:solidFill>
                <a:latin typeface="Comic Sans MS" pitchFamily="66" charset="0"/>
              </a:rPr>
              <a:t>No me dejo llevar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rot="1155146">
            <a:off x="2511711" y="2066494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2060"/>
                </a:solidFill>
                <a:latin typeface="Comic Sans MS" pitchFamily="66" charset="0"/>
              </a:rPr>
              <a:t>Lucho por lo que quiero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rot="2152534">
            <a:off x="6220869" y="231917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  <a:latin typeface="Comic Sans MS" pitchFamily="66" charset="0"/>
              </a:rPr>
              <a:t>Me desespero fácilmente</a:t>
            </a:r>
            <a:endParaRPr lang="es-E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 rot="17960778">
            <a:off x="6442044" y="3744157"/>
            <a:ext cx="1872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FF0000"/>
                </a:solidFill>
                <a:latin typeface="Comic Sans MS" pitchFamily="66" charset="0"/>
              </a:rPr>
              <a:t>A veces soy un tanto perfeccionista</a:t>
            </a:r>
            <a:endParaRPr lang="es-E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  <a:latin typeface="Juice ITC" pitchFamily="82" charset="0"/>
              </a:rPr>
              <a:t>Mis fortalezas y debilidades.</a:t>
            </a:r>
            <a:endParaRPr lang="es-ES" b="1" dirty="0">
              <a:solidFill>
                <a:srgbClr val="7030A0"/>
              </a:solidFill>
              <a:latin typeface="Juice ITC" pitchFamily="82" charset="0"/>
            </a:endParaRPr>
          </a:p>
        </p:txBody>
      </p:sp>
      <p:pic>
        <p:nvPicPr>
          <p:cNvPr id="6146" name="Picture 2" descr="http://www.apostleshipofprayer.net/gallery/eym-drawings/Ninos-y-Ninas/highres/Haciendo%20tarea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2209800" cy="3076575"/>
          </a:xfrm>
          <a:prstGeom prst="rect">
            <a:avLst/>
          </a:prstGeom>
          <a:noFill/>
        </p:spPr>
      </p:pic>
      <p:pic>
        <p:nvPicPr>
          <p:cNvPr id="6148" name="Picture 4" descr="http://nats.nireblog.com/blogs/nats/files/haciendo-tare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00808"/>
            <a:ext cx="1905000" cy="1905000"/>
          </a:xfrm>
          <a:prstGeom prst="rect">
            <a:avLst/>
          </a:prstGeom>
          <a:noFill/>
        </p:spPr>
      </p:pic>
      <p:pic>
        <p:nvPicPr>
          <p:cNvPr id="6150" name="Picture 6" descr="http://www.educared.org.ar/comunidades/tamtam/wp-content/uploads/2009/09/05-12-09-caracter-fuer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1425"/>
            <a:ext cx="3457575" cy="3076575"/>
          </a:xfrm>
          <a:prstGeom prst="rect">
            <a:avLst/>
          </a:prstGeom>
          <a:noFill/>
        </p:spPr>
      </p:pic>
      <p:pic>
        <p:nvPicPr>
          <p:cNvPr id="6152" name="Picture 8" descr="http://vozdejehova.files.wordpress.com/2009/11/desesperacion.jpg?w=4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67425" y="1556792"/>
            <a:ext cx="3076575" cy="3076575"/>
          </a:xfrm>
          <a:prstGeom prst="rect">
            <a:avLst/>
          </a:prstGeom>
          <a:noFill/>
        </p:spPr>
      </p:pic>
      <p:pic>
        <p:nvPicPr>
          <p:cNvPr id="6154" name="Picture 10" descr="http://www.vidaemocional.com/data/080402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181475"/>
            <a:ext cx="209550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66"/>
                </a:solidFill>
                <a:latin typeface="Juice ITC" pitchFamily="82" charset="0"/>
              </a:rPr>
              <a:t>Autobiografía</a:t>
            </a:r>
            <a:endParaRPr lang="es-ES" b="1" dirty="0">
              <a:solidFill>
                <a:srgbClr val="FF0066"/>
              </a:solidFill>
              <a:latin typeface="Juice ITC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20655848">
            <a:off x="607191" y="1819496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3399"/>
                </a:solidFill>
                <a:latin typeface="Comic Sans MS" pitchFamily="66" charset="0"/>
              </a:rPr>
              <a:t>Personas que influyen en mi: </a:t>
            </a:r>
            <a:r>
              <a:rPr lang="es-MX" sz="2400" dirty="0" smtClean="0">
                <a:solidFill>
                  <a:srgbClr val="FF3399"/>
                </a:solidFill>
                <a:latin typeface="Comic Sans MS" pitchFamily="66" charset="0"/>
              </a:rPr>
              <a:t>Mi mamá, mi hermano y mi papá (familia).</a:t>
            </a:r>
            <a:endParaRPr lang="es-ES" sz="24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942860">
            <a:off x="2718744" y="3940314"/>
            <a:ext cx="2215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3399"/>
                </a:solidFill>
                <a:latin typeface="Comic Sans MS" pitchFamily="66" charset="0"/>
              </a:rPr>
              <a:t>Mis intereses</a:t>
            </a:r>
            <a:r>
              <a:rPr lang="es-MX" sz="2400" dirty="0" smtClean="0">
                <a:solidFill>
                  <a:srgbClr val="FF3399"/>
                </a:solidFill>
                <a:latin typeface="Comic Sans MS" pitchFamily="66" charset="0"/>
              </a:rPr>
              <a:t>:</a:t>
            </a:r>
          </a:p>
          <a:p>
            <a:r>
              <a:rPr lang="es-MX" sz="2400" dirty="0" smtClean="0">
                <a:solidFill>
                  <a:srgbClr val="FF3399"/>
                </a:solidFill>
                <a:latin typeface="Comic Sans MS" pitchFamily="66" charset="0"/>
              </a:rPr>
              <a:t>Convertirme en doctora</a:t>
            </a:r>
            <a:endParaRPr lang="es-ES" sz="24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20381000">
            <a:off x="5118152" y="1823524"/>
            <a:ext cx="201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3399"/>
                </a:solidFill>
                <a:latin typeface="Comic Sans MS" pitchFamily="66" charset="0"/>
              </a:rPr>
              <a:t>Éxitos y fracasos</a:t>
            </a:r>
            <a:r>
              <a:rPr lang="es-MX" sz="2400" dirty="0" smtClean="0">
                <a:solidFill>
                  <a:srgbClr val="FF3399"/>
                </a:solidFill>
                <a:latin typeface="Comic Sans MS" pitchFamily="66" charset="0"/>
              </a:rPr>
              <a:t>: Continuar con mis estudios y no aprender violín.</a:t>
            </a:r>
            <a:endParaRPr lang="es-ES" sz="24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1274066">
            <a:off x="6293385" y="4941334"/>
            <a:ext cx="2210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3399"/>
                </a:solidFill>
                <a:latin typeface="Comic Sans MS" pitchFamily="66" charset="0"/>
              </a:rPr>
              <a:t>Decisiones significativas</a:t>
            </a:r>
            <a:r>
              <a:rPr lang="es-MX" sz="2400" dirty="0" smtClean="0">
                <a:solidFill>
                  <a:srgbClr val="FF3399"/>
                </a:solidFill>
                <a:latin typeface="Comic Sans MS" pitchFamily="66" charset="0"/>
              </a:rPr>
              <a:t>: Ir a estudiar enfermería.</a:t>
            </a:r>
            <a:endParaRPr lang="es-ES" sz="2400" dirty="0"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66"/>
                </a:solidFill>
                <a:latin typeface="Juice ITC" pitchFamily="82" charset="0"/>
              </a:rPr>
              <a:t>Autobiografía</a:t>
            </a:r>
            <a:endParaRPr lang="es-ES" b="1" dirty="0">
              <a:solidFill>
                <a:srgbClr val="FF0066"/>
              </a:solidFill>
              <a:latin typeface="Juice ITC" pitchFamily="82" charset="0"/>
            </a:endParaRPr>
          </a:p>
        </p:txBody>
      </p:sp>
      <p:pic>
        <p:nvPicPr>
          <p:cNvPr id="5124" name="Picture 4" descr="http://2.bp.blogspot.com/_x5gtszPU0g0/SPpSUJIdP0I/AAAAAAAAAcY/Yr43vVeLs3A/s400/m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05275"/>
            <a:ext cx="2857500" cy="2752725"/>
          </a:xfrm>
          <a:prstGeom prst="rect">
            <a:avLst/>
          </a:prstGeom>
          <a:noFill/>
        </p:spPr>
      </p:pic>
      <p:pic>
        <p:nvPicPr>
          <p:cNvPr id="5126" name="Picture 6" descr="http://www.tele.org/wp-content/uploads/5hermanos2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3810000" cy="2533651"/>
          </a:xfrm>
          <a:prstGeom prst="rect">
            <a:avLst/>
          </a:prstGeom>
          <a:noFill/>
        </p:spPr>
      </p:pic>
      <p:pic>
        <p:nvPicPr>
          <p:cNvPr id="5128" name="Picture 8" descr="http://centros2.pntic.mec.es/cp.joaquin.costa2/jcninos/flori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124744"/>
            <a:ext cx="3676650" cy="3076575"/>
          </a:xfrm>
          <a:prstGeom prst="rect">
            <a:avLst/>
          </a:prstGeom>
          <a:noFill/>
        </p:spPr>
      </p:pic>
      <p:pic>
        <p:nvPicPr>
          <p:cNvPr id="10242" name="Picture 2" descr="http://www.escultoresdelaire.com.ar/shop/catalog/images/Violin%203-4%2004L08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81425"/>
            <a:ext cx="2990850" cy="3076575"/>
          </a:xfrm>
          <a:prstGeom prst="rect">
            <a:avLst/>
          </a:prstGeom>
          <a:noFill/>
        </p:spPr>
      </p:pic>
      <p:pic>
        <p:nvPicPr>
          <p:cNvPr id="10244" name="Picture 4" descr="http://www.blogdelseguro.com/wp-content/uploads/2010/04/medicin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CC00"/>
                </a:solidFill>
                <a:latin typeface="Juice ITC" pitchFamily="82" charset="0"/>
              </a:rPr>
              <a:t>Rasgos de mi personalidad</a:t>
            </a:r>
            <a:endParaRPr lang="es-ES" b="1" dirty="0">
              <a:solidFill>
                <a:srgbClr val="00CC00"/>
              </a:solidFill>
              <a:latin typeface="Juice ITC" pitchFamily="8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20874341">
            <a:off x="1144820" y="2461150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Me gusta: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Soy delgada.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Tengo amigos y familia.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No soy muy sensible.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Trabajadora.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Ayudo a la gente que me rodea.</a:t>
            </a:r>
            <a:endParaRPr lang="es-ES" sz="2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20874341">
            <a:off x="4817228" y="2533157"/>
            <a:ext cx="4169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No me gusta: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Lunares en la cara.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Soy distraída.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B0F0"/>
                </a:solidFill>
                <a:latin typeface="Comic Sans MS" pitchFamily="66" charset="0"/>
              </a:rPr>
              <a:t>Me cuesta relacionarme con algunas personas.</a:t>
            </a:r>
            <a:endParaRPr lang="es-ES" sz="24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CC00"/>
                </a:solidFill>
                <a:latin typeface="Juice ITC" pitchFamily="82" charset="0"/>
              </a:rPr>
              <a:t>Rasgos de mi personalidad</a:t>
            </a:r>
            <a:endParaRPr lang="es-ES" b="1" dirty="0">
              <a:solidFill>
                <a:srgbClr val="00CC00"/>
              </a:solidFill>
              <a:latin typeface="Juice ITC" pitchFamily="82" charset="0"/>
            </a:endParaRPr>
          </a:p>
        </p:txBody>
      </p:sp>
      <p:pic>
        <p:nvPicPr>
          <p:cNvPr id="4098" name="Picture 2" descr="http://elanimodo.webs.com/siluetas.jpg"/>
          <p:cNvPicPr>
            <a:picLocks noChangeAspect="1" noChangeArrowheads="1"/>
          </p:cNvPicPr>
          <p:nvPr/>
        </p:nvPicPr>
        <p:blipFill>
          <a:blip r:embed="rId2" cstate="print"/>
          <a:srcRect l="30239" r="47921"/>
          <a:stretch>
            <a:fillRect/>
          </a:stretch>
        </p:blipFill>
        <p:spPr bwMode="auto">
          <a:xfrm>
            <a:off x="323528" y="1124744"/>
            <a:ext cx="936104" cy="2876551"/>
          </a:xfrm>
          <a:prstGeom prst="rect">
            <a:avLst/>
          </a:prstGeom>
          <a:noFill/>
        </p:spPr>
      </p:pic>
      <p:pic>
        <p:nvPicPr>
          <p:cNvPr id="4100" name="Picture 4" descr="http://sp2.fotologs.net/photo/2/45/115/alepulguita/1203957378_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1425"/>
            <a:ext cx="3495675" cy="3076575"/>
          </a:xfrm>
          <a:prstGeom prst="rect">
            <a:avLst/>
          </a:prstGeom>
          <a:noFill/>
        </p:spPr>
      </p:pic>
      <p:pic>
        <p:nvPicPr>
          <p:cNvPr id="4102" name="Picture 6" descr="http://www.blogodisea.com/wp-content/uploads/2010/03/test-inteligenc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196752"/>
            <a:ext cx="2657475" cy="3076575"/>
          </a:xfrm>
          <a:prstGeom prst="rect">
            <a:avLst/>
          </a:prstGeom>
          <a:noFill/>
        </p:spPr>
      </p:pic>
      <p:pic>
        <p:nvPicPr>
          <p:cNvPr id="4104" name="Picture 8" descr="http://www.hcvsinfronteras.org.ar/wp-content/uploads/2007/06/manos-unid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781425"/>
            <a:ext cx="3924300" cy="3076575"/>
          </a:xfrm>
          <a:prstGeom prst="rect">
            <a:avLst/>
          </a:prstGeom>
          <a:noFill/>
        </p:spPr>
      </p:pic>
      <p:pic>
        <p:nvPicPr>
          <p:cNvPr id="4106" name="Picture 10" descr="http://1.bp.blogspot.com/_oGRojr48Arw/S8H5vv6X4lI/AAAAAAAAAGI/tYF9DlkbfIo/s400/NotAntiSocial.jpg"/>
          <p:cNvPicPr>
            <a:picLocks noChangeAspect="1" noChangeArrowheads="1"/>
          </p:cNvPicPr>
          <p:nvPr/>
        </p:nvPicPr>
        <p:blipFill>
          <a:blip r:embed="rId6" cstate="print"/>
          <a:srcRect t="21065" b="50849"/>
          <a:stretch>
            <a:fillRect/>
          </a:stretch>
        </p:blipFill>
        <p:spPr bwMode="auto">
          <a:xfrm>
            <a:off x="5508104" y="1772816"/>
            <a:ext cx="3076575" cy="864096"/>
          </a:xfrm>
          <a:prstGeom prst="rect">
            <a:avLst/>
          </a:prstGeom>
          <a:noFill/>
        </p:spPr>
      </p:pic>
      <p:pic>
        <p:nvPicPr>
          <p:cNvPr id="4108" name="Picture 12" descr="http://www.sscc-andalucia.org/img/doriador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05625" y="3861048"/>
            <a:ext cx="223837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B0F0"/>
                </a:solidFill>
                <a:latin typeface="Juice ITC" pitchFamily="82" charset="0"/>
              </a:rPr>
              <a:t>Quien soy</a:t>
            </a:r>
            <a:endParaRPr lang="es-ES" b="1" dirty="0">
              <a:solidFill>
                <a:srgbClr val="00B0F0"/>
              </a:solidFill>
              <a:latin typeface="Juice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492851">
            <a:off x="819469" y="219960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33CC33"/>
                </a:solidFill>
                <a:latin typeface="Comic Sans MS" pitchFamily="66" charset="0"/>
              </a:rPr>
              <a:t>Condiciones facilitadoras: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33CC33"/>
                </a:solidFill>
                <a:latin typeface="Comic Sans MS" pitchFamily="66" charset="0"/>
              </a:rPr>
              <a:t>Se lo que quiero.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33CC33"/>
                </a:solidFill>
                <a:latin typeface="Comic Sans MS" pitchFamily="66" charset="0"/>
              </a:rPr>
              <a:t>Mi familia me apoya.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33CC33"/>
                </a:solidFill>
                <a:latin typeface="Comic Sans MS" pitchFamily="66" charset="0"/>
              </a:rPr>
              <a:t>Me esfuerzo.</a:t>
            </a:r>
            <a:endParaRPr lang="es-ES" sz="2400" dirty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492851">
            <a:off x="4932040" y="278092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33CC33"/>
                </a:solidFill>
                <a:latin typeface="Comic Sans MS" pitchFamily="66" charset="0"/>
              </a:rPr>
              <a:t>Condiciones obstaculizadoras: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33CC33"/>
                </a:solidFill>
                <a:latin typeface="Comic Sans MS" pitchFamily="66" charset="0"/>
              </a:rPr>
              <a:t>El dinero</a:t>
            </a:r>
            <a:endParaRPr lang="es-ES" sz="2400" dirty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20688226">
            <a:off x="3760424" y="4466135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33CC33"/>
                </a:solidFill>
                <a:latin typeface="Comic Sans MS" pitchFamily="66" charset="0"/>
              </a:rPr>
              <a:t>Puedo continuar esforzándome y luchando por lo que quiero.</a:t>
            </a:r>
            <a:endParaRPr lang="es-ES" sz="2400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B0F0"/>
                </a:solidFill>
                <a:latin typeface="Juice ITC" pitchFamily="82" charset="0"/>
              </a:rPr>
              <a:t>Quien soy</a:t>
            </a:r>
            <a:endParaRPr lang="es-ES" b="1" dirty="0">
              <a:solidFill>
                <a:srgbClr val="00B0F0"/>
              </a:solidFill>
              <a:latin typeface="Juice ITC" pitchFamily="82" charset="0"/>
            </a:endParaRPr>
          </a:p>
        </p:txBody>
      </p:sp>
      <p:pic>
        <p:nvPicPr>
          <p:cNvPr id="8196" name="Picture 4" descr="http://1.bp.blogspot.com/_jHnjzLf9Gl0/TG8m-ygo4kI/AAAAAAAAAjI/pFtkEtiyi4E/s1600/Ino.+Din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1146">
            <a:off x="6156176" y="4002772"/>
            <a:ext cx="2987824" cy="2855228"/>
          </a:xfrm>
          <a:prstGeom prst="rect">
            <a:avLst/>
          </a:prstGeom>
          <a:noFill/>
        </p:spPr>
      </p:pic>
      <p:pic>
        <p:nvPicPr>
          <p:cNvPr id="8198" name="Picture 6" descr="http://www.colorear.info/Dibujos-infantiles/en-el-cole/images/miney-y-mikey-estudiand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96078">
            <a:off x="363081" y="1075936"/>
            <a:ext cx="3019998" cy="3917507"/>
          </a:xfrm>
          <a:prstGeom prst="rect">
            <a:avLst/>
          </a:prstGeom>
          <a:noFill/>
        </p:spPr>
      </p:pic>
      <p:pic>
        <p:nvPicPr>
          <p:cNvPr id="8200" name="Picture 8" descr="http://t2.gstatic.com/images?q=tbn:GkPOR5ddcpgwwM:http://programas-tv.es/wp-content/uploads/2007/12/protagonistas_familia_mata.jpg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9758">
            <a:off x="4067944" y="1484784"/>
            <a:ext cx="3384376" cy="3384376"/>
          </a:xfrm>
          <a:prstGeom prst="rect">
            <a:avLst/>
          </a:prstGeom>
          <a:noFill/>
        </p:spPr>
      </p:pic>
      <p:pic>
        <p:nvPicPr>
          <p:cNvPr id="8202" name="Picture 10" descr="http://wwwimre.imre.oc.uh.cu/cmblog/wp-content/uploads/2009/01/medicina-gener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43821">
            <a:off x="2267744" y="4524374"/>
            <a:ext cx="285750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238</Words>
  <Application>Microsoft Office PowerPoint</Application>
  <PresentationFormat>Presentación en pantalla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Mis fortalezas y debilidades.</vt:lpstr>
      <vt:lpstr>Mis fortalezas y debilidades.</vt:lpstr>
      <vt:lpstr>Autobiografía</vt:lpstr>
      <vt:lpstr>Autobiografía</vt:lpstr>
      <vt:lpstr>Rasgos de mi personalidad</vt:lpstr>
      <vt:lpstr>Rasgos de mi personalidad</vt:lpstr>
      <vt:lpstr>Quien soy</vt:lpstr>
      <vt:lpstr>Quien soy</vt:lpstr>
      <vt:lpstr>¿Quién seré?</vt:lpstr>
      <vt:lpstr>Mi programa de vida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Your User Name</cp:lastModifiedBy>
  <cp:revision>16</cp:revision>
  <dcterms:created xsi:type="dcterms:W3CDTF">2010-10-16T17:26:38Z</dcterms:created>
  <dcterms:modified xsi:type="dcterms:W3CDTF">2010-10-17T18:57:14Z</dcterms:modified>
</cp:coreProperties>
</file>